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9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8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3" autoAdjust="0"/>
    <p:restoredTop sz="94660"/>
  </p:normalViewPr>
  <p:slideViewPr>
    <p:cSldViewPr>
      <p:cViewPr varScale="1">
        <p:scale>
          <a:sx n="50" d="100"/>
          <a:sy n="50" d="100"/>
        </p:scale>
        <p:origin x="-56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4A74-4557-4EFF-8E94-67E74A9F4B9A}" type="datetimeFigureOut">
              <a:rPr lang="ru-RU" smtClean="0"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83F49-EF36-4E72-864B-C1D64B7D7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7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4A74-4557-4EFF-8E94-67E74A9F4B9A}" type="datetimeFigureOut">
              <a:rPr lang="ru-RU" smtClean="0"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83F49-EF36-4E72-864B-C1D64B7D7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80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4A74-4557-4EFF-8E94-67E74A9F4B9A}" type="datetimeFigureOut">
              <a:rPr lang="ru-RU" smtClean="0"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83F49-EF36-4E72-864B-C1D64B7D7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44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4A74-4557-4EFF-8E94-67E74A9F4B9A}" type="datetimeFigureOut">
              <a:rPr lang="ru-RU" smtClean="0"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83F49-EF36-4E72-864B-C1D64B7D7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72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4A74-4557-4EFF-8E94-67E74A9F4B9A}" type="datetimeFigureOut">
              <a:rPr lang="ru-RU" smtClean="0"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83F49-EF36-4E72-864B-C1D64B7D7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69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4A74-4557-4EFF-8E94-67E74A9F4B9A}" type="datetimeFigureOut">
              <a:rPr lang="ru-RU" smtClean="0"/>
              <a:t>17.01.2014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83F49-EF36-4E72-864B-C1D64B7D7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56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4A74-4557-4EFF-8E94-67E74A9F4B9A}" type="datetimeFigureOut">
              <a:rPr lang="ru-RU" smtClean="0"/>
              <a:t>17.01.2014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83F49-EF36-4E72-864B-C1D64B7D7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40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4A74-4557-4EFF-8E94-67E74A9F4B9A}" type="datetimeFigureOut">
              <a:rPr lang="ru-RU" smtClean="0"/>
              <a:t>17.01.2014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83F49-EF36-4E72-864B-C1D64B7D7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46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4A74-4557-4EFF-8E94-67E74A9F4B9A}" type="datetimeFigureOut">
              <a:rPr lang="ru-RU" smtClean="0"/>
              <a:t>17.01.2014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83F49-EF36-4E72-864B-C1D64B7D7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45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4A74-4557-4EFF-8E94-67E74A9F4B9A}" type="datetimeFigureOut">
              <a:rPr lang="ru-RU" smtClean="0"/>
              <a:t>17.01.2014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83F49-EF36-4E72-864B-C1D64B7D7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687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74A74-4557-4EFF-8E94-67E74A9F4B9A}" type="datetimeFigureOut">
              <a:rPr lang="ru-RU" smtClean="0"/>
              <a:t>17.01.2014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83F49-EF36-4E72-864B-C1D64B7D7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86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74A74-4557-4EFF-8E94-67E74A9F4B9A}" type="datetimeFigureOut">
              <a:rPr lang="ru-RU" smtClean="0"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83F49-EF36-4E72-864B-C1D64B7D7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96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147002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t-RU" sz="4800" b="1" dirty="0" smtClean="0"/>
              <a:t>Зәй-Каратай авыл җирлеге</a:t>
            </a:r>
            <a:endParaRPr lang="ru-RU" sz="4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9185"/>
            <a:ext cx="9144000" cy="300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4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66" y="3091319"/>
            <a:ext cx="4969927" cy="376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4" y="172319"/>
            <a:ext cx="4980005" cy="378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167854"/>
            <a:ext cx="327846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t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китапханә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9686" y="5661248"/>
            <a:ext cx="244009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ашханә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829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07" y="380852"/>
            <a:ext cx="7191429" cy="408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3" y="3573016"/>
            <a:ext cx="35179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09" y="2780928"/>
            <a:ext cx="4230991" cy="377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548680"/>
            <a:ext cx="253352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музей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50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 smtClean="0"/>
              <a:t>Балалар</a:t>
            </a:r>
            <a:r>
              <a:rPr lang="ru-RU" dirty="0" smtClean="0"/>
              <a:t> </a:t>
            </a:r>
            <a:r>
              <a:rPr lang="ru-RU" dirty="0" err="1" smtClean="0"/>
              <a:t>бакчасы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424935" cy="5445224"/>
          </a:xfrm>
        </p:spPr>
      </p:pic>
    </p:spTree>
    <p:extLst>
      <p:ext uri="{BB962C8B-B14F-4D97-AF65-F5344CB8AC3E}">
        <p14:creationId xmlns:p14="http://schemas.microsoft.com/office/powerpoint/2010/main" val="421425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0" y="30453"/>
            <a:ext cx="6788944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29880"/>
            <a:ext cx="6012160" cy="412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6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5410944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t-RU" dirty="0" smtClean="0"/>
              <a:t>Фельдшер-акушер пункты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600200"/>
            <a:ext cx="7632848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987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6034617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54" y="3212976"/>
            <a:ext cx="4475989" cy="3356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838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err="1" smtClean="0"/>
              <a:t>Мәдәният</a:t>
            </a:r>
            <a:r>
              <a:rPr lang="ru-RU" b="1" dirty="0" smtClean="0"/>
              <a:t> </a:t>
            </a:r>
            <a:r>
              <a:rPr lang="ru-RU" b="1" dirty="0" err="1" smtClean="0"/>
              <a:t>йорты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7992888" cy="4860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2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74" y="0"/>
            <a:ext cx="6034617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95" y="2708920"/>
            <a:ext cx="4772000" cy="357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80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6034617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33" y="980728"/>
            <a:ext cx="4211960" cy="5615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83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806534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95716" y="5229200"/>
            <a:ext cx="413324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әтер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паркы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8532" y="760140"/>
            <a:ext cx="45720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75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427168" cy="7780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2012-2013 ел. бюджеты</a:t>
            </a:r>
            <a:endParaRPr lang="ru-RU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959357"/>
              </p:ext>
            </p:extLst>
          </p:nvPr>
        </p:nvGraphicFramePr>
        <p:xfrm>
          <a:off x="539552" y="1196751"/>
          <a:ext cx="8424936" cy="5292482"/>
        </p:xfrm>
        <a:graphic>
          <a:graphicData uri="http://schemas.openxmlformats.org/drawingml/2006/table">
            <a:tbl>
              <a:tblPr firstRow="1" firstCol="1" bandRow="1"/>
              <a:tblGrid>
                <a:gridCol w="3074031"/>
                <a:gridCol w="1018736"/>
                <a:gridCol w="1202956"/>
                <a:gridCol w="1083255"/>
                <a:gridCol w="2045958"/>
              </a:tblGrid>
              <a:tr h="777981"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Чыганаклар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2012ел,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сум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План 2013,сум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Фактта  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Утәлеш,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Ф зат кер салымы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350000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405000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479569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118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Милек салымы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71000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9000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91225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101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Халыктан</a:t>
                      </a:r>
                      <a:r>
                        <a:rPr lang="tt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җир салымы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185000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127000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226069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178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55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Оешмалардан җир салымы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524000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433000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709889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161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9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tt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отариаль </a:t>
                      </a:r>
                      <a:r>
                        <a:rPr lang="tt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эш итүләр өчен дәүләт салымы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17520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20540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52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Җир арендасы өчен керем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6500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3200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81054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253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Дотация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599759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3036030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3036030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52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Барлыгы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1736259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4094230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4795947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19225" y="21034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51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19256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800" b="1" dirty="0" err="1" smtClean="0"/>
              <a:t>Бәйрәмнәр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60" y="1726996"/>
            <a:ext cx="5802064" cy="4351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2438400" cy="325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75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5233"/>
            <a:ext cx="6034617" cy="45259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12012"/>
            <a:ext cx="3907904" cy="2930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00526"/>
            <a:ext cx="3671867" cy="2753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54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6034617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199970"/>
            <a:ext cx="5256584" cy="3600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60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6034617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103" y="2776440"/>
            <a:ext cx="5442080" cy="40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8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497862" cy="5589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22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3929"/>
            <a:ext cx="6788944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924944"/>
            <a:ext cx="5256584" cy="3514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807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284984"/>
            <a:ext cx="6948264" cy="424847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10" y="-243408"/>
            <a:ext cx="7369193" cy="4248472"/>
          </a:xfrm>
        </p:spPr>
      </p:pic>
    </p:spTree>
    <p:extLst>
      <p:ext uri="{BB962C8B-B14F-4D97-AF65-F5344CB8AC3E}">
        <p14:creationId xmlns:p14="http://schemas.microsoft.com/office/powerpoint/2010/main" val="190701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6196924" cy="4104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284984"/>
            <a:ext cx="5436095" cy="328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13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 smtClean="0"/>
              <a:t>Табигый</a:t>
            </a:r>
            <a:r>
              <a:rPr lang="ru-RU" dirty="0" smtClean="0"/>
              <a:t> су бел</a:t>
            </a:r>
            <a:r>
              <a:rPr lang="tt-RU" dirty="0" smtClean="0"/>
              <a:t>ән тәэмин итү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60" y="1772816"/>
            <a:ext cx="811707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25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</a:t>
            </a:r>
            <a:r>
              <a:rPr lang="ru-RU" dirty="0" err="1" smtClean="0"/>
              <a:t>Экологик</a:t>
            </a:r>
            <a:r>
              <a:rPr lang="ru-RU" dirty="0" smtClean="0"/>
              <a:t> </a:t>
            </a:r>
            <a:r>
              <a:rPr lang="ru-RU" dirty="0" err="1" smtClean="0"/>
              <a:t>өмәләр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6034617" cy="452596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66832"/>
            <a:ext cx="4644008" cy="33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1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2012-2013 ел. мал саны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1614715"/>
              </p:ext>
            </p:extLst>
          </p:nvPr>
        </p:nvGraphicFramePr>
        <p:xfrm>
          <a:off x="611560" y="1772814"/>
          <a:ext cx="7992889" cy="4937760"/>
        </p:xfrm>
        <a:graphic>
          <a:graphicData uri="http://schemas.openxmlformats.org/drawingml/2006/table">
            <a:tbl>
              <a:tblPr firstRow="1" firstCol="1" bandRow="1"/>
              <a:tblGrid>
                <a:gridCol w="800876"/>
                <a:gridCol w="3195151"/>
                <a:gridCol w="1998431"/>
                <a:gridCol w="1998431"/>
              </a:tblGrid>
              <a:tr h="392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Мал төре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01.01.2013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 b="1">
                          <a:effectLst/>
                          <a:latin typeface="Times New Roman"/>
                          <a:ea typeface="Times New Roman"/>
                        </a:rPr>
                        <a:t>01.01.2014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Эре мөгезле терлек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108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89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Алардан сыер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51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46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Сарык 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270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378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К</a:t>
                      </a: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әҗә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  <a:latin typeface="Times New Roman"/>
                          <a:ea typeface="Times New Roman"/>
                        </a:rPr>
                        <a:t>101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Ат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23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Кош</a:t>
                      </a: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корт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974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787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Куян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85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101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2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/>
                          <a:ea typeface="Times New Roman"/>
                        </a:rPr>
                        <a:t>Умарталар саны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>
                          <a:effectLst/>
                          <a:latin typeface="Times New Roman"/>
                          <a:ea typeface="Times New Roman"/>
                        </a:rPr>
                        <a:t>917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t-RU" sz="2400" dirty="0">
                          <a:effectLst/>
                          <a:latin typeface="Times New Roman"/>
                          <a:ea typeface="Times New Roman"/>
                        </a:rPr>
                        <a:t>442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5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73"/>
            <a:ext cx="6012159" cy="486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44824"/>
            <a:ext cx="5148064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7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4617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132856"/>
            <a:ext cx="5652120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"/>
            <a:ext cx="6034617" cy="40755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36912"/>
            <a:ext cx="6948264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6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08920"/>
            <a:ext cx="6034617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2160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8892480" cy="6120680"/>
          </a:xfrm>
        </p:spPr>
      </p:pic>
    </p:spTree>
    <p:extLst>
      <p:ext uri="{BB962C8B-B14F-4D97-AF65-F5344CB8AC3E}">
        <p14:creationId xmlns:p14="http://schemas.microsoft.com/office/powerpoint/2010/main" val="216273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441255" y="260648"/>
            <a:ext cx="7947169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036496" cy="6480720"/>
          </a:xfrm>
        </p:spPr>
      </p:pic>
    </p:spTree>
    <p:extLst>
      <p:ext uri="{BB962C8B-B14F-4D97-AF65-F5344CB8AC3E}">
        <p14:creationId xmlns:p14="http://schemas.microsoft.com/office/powerpoint/2010/main" val="256995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tt-RU" dirty="0"/>
              <a:t>Мәктәп тормышы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8194104" cy="4579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74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tt-RU" dirty="0"/>
              <a:t>Мәктәп тормышы 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60" y="2132856"/>
            <a:ext cx="4646880" cy="353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40290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24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93543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39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646"/>
            <a:ext cx="6912768" cy="525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441325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16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94" y="188640"/>
            <a:ext cx="4958430" cy="378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400526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74609"/>
            <a:ext cx="468052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41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54" y="99219"/>
            <a:ext cx="6569746" cy="500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4371975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15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149</Words>
  <Application>Microsoft Office PowerPoint</Application>
  <PresentationFormat>Экран (4:3)</PresentationFormat>
  <Paragraphs>99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Зәй-Каратай авыл җирлеге</vt:lpstr>
      <vt:lpstr>2012-2013 ел. бюджеты</vt:lpstr>
      <vt:lpstr>2012-2013 ел. мал саны</vt:lpstr>
      <vt:lpstr>Мәктәп тормышы </vt:lpstr>
      <vt:lpstr>Мәктәп тормышы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Балалар бакчасы</vt:lpstr>
      <vt:lpstr>Презентация PowerPoint</vt:lpstr>
      <vt:lpstr>Фельдшер-акушер пункты</vt:lpstr>
      <vt:lpstr>Презентация PowerPoint</vt:lpstr>
      <vt:lpstr>Мәдәният йорты</vt:lpstr>
      <vt:lpstr>Презентация PowerPoint</vt:lpstr>
      <vt:lpstr>Презентация PowerPoint</vt:lpstr>
      <vt:lpstr>Презентация PowerPoint</vt:lpstr>
      <vt:lpstr>Бәйрәмнәр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Табигый су белән тәэмин итү </vt:lpstr>
      <vt:lpstr> Экологик өмәләр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Зай Каратаевское СП</dc:creator>
  <cp:lastModifiedBy>Разиля</cp:lastModifiedBy>
  <cp:revision>20</cp:revision>
  <dcterms:created xsi:type="dcterms:W3CDTF">2014-01-15T10:35:00Z</dcterms:created>
  <dcterms:modified xsi:type="dcterms:W3CDTF">2014-01-17T09:02:53Z</dcterms:modified>
</cp:coreProperties>
</file>